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58"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86" autoAdjust="0"/>
    <p:restoredTop sz="94660"/>
  </p:normalViewPr>
  <p:slideViewPr>
    <p:cSldViewPr>
      <p:cViewPr>
        <p:scale>
          <a:sx n="70" d="100"/>
          <a:sy n="70" d="100"/>
        </p:scale>
        <p:origin x="-1242"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4/24/2007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00" name="Picture 4"/>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76801" y="3581401"/>
            <a:ext cx="4267200" cy="325374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smtClean="0"/>
              <a:t>Microsoft Office 2007: Introductory Concepts and Techniques - Windows Vista Edition</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 - Windows Vista Edition</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 - Windows Vista Edition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 Integration Feature</a:t>
            </a:r>
            <a:endParaRPr lang="en-US" dirty="0"/>
          </a:p>
        </p:txBody>
      </p:sp>
      <p:sp>
        <p:nvSpPr>
          <p:cNvPr id="3" name="Subtitle 2"/>
          <p:cNvSpPr>
            <a:spLocks noGrp="1"/>
          </p:cNvSpPr>
          <p:nvPr>
            <p:ph type="subTitle" idx="1"/>
          </p:nvPr>
        </p:nvSpPr>
        <p:spPr/>
        <p:txBody>
          <a:bodyPr/>
          <a:lstStyle/>
          <a:p>
            <a:r>
              <a:rPr lang="en-US" dirty="0" smtClean="0"/>
              <a:t>Sharing Data Among</a:t>
            </a:r>
            <a:br>
              <a:rPr lang="en-US" dirty="0" smtClean="0"/>
            </a:br>
            <a:r>
              <a:rPr lang="en-US" dirty="0" smtClean="0"/>
              <a:t>Applications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pic>
        <p:nvPicPr>
          <p:cNvPr id="8" name="Content Placeholder 7" descr="FigSF-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 Database</a:t>
            </a:r>
            <a:endParaRPr lang="en-US" dirty="0"/>
          </a:p>
        </p:txBody>
      </p:sp>
      <p:sp>
        <p:nvSpPr>
          <p:cNvPr id="3" name="Content Placeholder 2"/>
          <p:cNvSpPr>
            <a:spLocks noGrp="1"/>
          </p:cNvSpPr>
          <p:nvPr>
            <p:ph idx="1"/>
          </p:nvPr>
        </p:nvSpPr>
        <p:spPr/>
        <p:txBody>
          <a:bodyPr/>
          <a:lstStyle/>
          <a:p>
            <a:r>
              <a:rPr lang="en-US" dirty="0" smtClean="0"/>
              <a:t>Click the Office Button to display the Office Button menu</a:t>
            </a:r>
          </a:p>
          <a:p>
            <a:r>
              <a:rPr lang="en-US" dirty="0" smtClean="0"/>
              <a:t>Click Close Database on the Office Button menu</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Database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With your USB </a:t>
            </a:r>
            <a:r>
              <a:rPr lang="en-US" dirty="0" smtClean="0"/>
              <a:t>flash </a:t>
            </a:r>
            <a:r>
              <a:rPr lang="en-US" dirty="0" smtClean="0"/>
              <a:t>drive connected to one of the computer’s USB ports, click the More button to display the Open dialog box</a:t>
            </a:r>
          </a:p>
          <a:p>
            <a:r>
              <a:rPr lang="en-US" dirty="0" smtClean="0"/>
              <a:t>If the Folders list is displayed below the Folders button, click the Folders button to remove the Folders list</a:t>
            </a:r>
          </a:p>
          <a:p>
            <a:r>
              <a:rPr lang="en-US" dirty="0" smtClean="0"/>
              <a:t>If necessary, click Computer in the Favorite Links section and then double-click UDISK 2.0 (E:) to select the USB fl ash drive as the new open location. (Your drive letter might be different.)</a:t>
            </a:r>
          </a:p>
          <a:p>
            <a:r>
              <a:rPr lang="en-US" dirty="0" smtClean="0"/>
              <a:t>Click JSP Recruiters to select the file name</a:t>
            </a:r>
          </a:p>
          <a:p>
            <a:r>
              <a:rPr lang="en-US" dirty="0" smtClean="0"/>
              <a:t>Click the Open button to open the database</a:t>
            </a:r>
          </a:p>
          <a:p>
            <a:r>
              <a:rPr lang="en-US" dirty="0" smtClean="0"/>
              <a:t>If a Security Warning appears, click the Options button to display the Microsoft Office Security Options dialog box</a:t>
            </a:r>
          </a:p>
          <a:p>
            <a:r>
              <a:rPr lang="en-US" dirty="0" smtClean="0"/>
              <a:t>Click the ‘Enable this content’ option button and then click the OK button to enable the content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Excel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Recruiter-Client Query in the Navigation pane to select it</a:t>
            </a:r>
          </a:p>
          <a:p>
            <a:r>
              <a:rPr lang="en-US" dirty="0" smtClean="0"/>
              <a:t>Click External Data on the Ribbon to display the External Data tab</a:t>
            </a:r>
          </a:p>
          <a:p>
            <a:r>
              <a:rPr lang="en-US" dirty="0" smtClean="0"/>
              <a:t>Click the Excel button in the Export group on the External Data tab to display the Export – Excel Spreadsheet dialog box</a:t>
            </a:r>
          </a:p>
          <a:p>
            <a:r>
              <a:rPr lang="en-US" dirty="0" smtClean="0"/>
              <a:t>Click the Browse button and select your USB flash drive as the file location</a:t>
            </a:r>
          </a:p>
          <a:p>
            <a:r>
              <a:rPr lang="en-US" dirty="0" smtClean="0"/>
              <a:t>Be sure the file name is Recruiter-Client Query and then click the Save button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Excel</a:t>
            </a:r>
            <a:endParaRPr lang="en-US" dirty="0"/>
          </a:p>
        </p:txBody>
      </p:sp>
      <p:sp>
        <p:nvSpPr>
          <p:cNvPr id="3" name="Content Placeholder 2"/>
          <p:cNvSpPr>
            <a:spLocks noGrp="1"/>
          </p:cNvSpPr>
          <p:nvPr>
            <p:ph idx="1"/>
          </p:nvPr>
        </p:nvSpPr>
        <p:spPr/>
        <p:txBody>
          <a:bodyPr>
            <a:normAutofit fontScale="92500"/>
          </a:bodyPr>
          <a:lstStyle/>
          <a:p>
            <a:r>
              <a:rPr lang="en-US" dirty="0" smtClean="0"/>
              <a:t>Click the OK button to export the data</a:t>
            </a:r>
          </a:p>
          <a:p>
            <a:r>
              <a:rPr lang="en-US" dirty="0" smtClean="0"/>
              <a:t>Click the Save export steps check box to display the Save export steps options</a:t>
            </a:r>
          </a:p>
          <a:p>
            <a:r>
              <a:rPr lang="en-US" dirty="0" smtClean="0"/>
              <a:t>If necessary, type </a:t>
            </a:r>
            <a:r>
              <a:rPr lang="en-US" dirty="0" smtClean="0">
                <a:latin typeface="Courier New" pitchFamily="49" charset="0"/>
                <a:cs typeface="Courier New" pitchFamily="49" charset="0"/>
              </a:rPr>
              <a:t>Export-Recruiter-Client Query </a:t>
            </a:r>
            <a:r>
              <a:rPr lang="en-US" dirty="0" smtClean="0"/>
              <a:t>in the Save as text box</a:t>
            </a:r>
          </a:p>
          <a:p>
            <a:r>
              <a:rPr lang="en-US" dirty="0" smtClean="0"/>
              <a:t>Type </a:t>
            </a:r>
            <a:r>
              <a:rPr lang="en-US" dirty="0" smtClean="0">
                <a:latin typeface="Courier New" pitchFamily="49" charset="0"/>
                <a:cs typeface="Courier New" pitchFamily="49" charset="0"/>
              </a:rPr>
              <a:t>Export the Recruiter-Client Query without formatting</a:t>
            </a:r>
            <a:r>
              <a:rPr lang="en-US" dirty="0" smtClean="0"/>
              <a:t> in the Description text box</a:t>
            </a:r>
          </a:p>
          <a:p>
            <a:r>
              <a:rPr lang="en-US" dirty="0" smtClean="0"/>
              <a:t>Click the Save Export button to save the export steps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Excel</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pic>
        <p:nvPicPr>
          <p:cNvPr id="8" name="Content Placeholder 7" descr="FigSF-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Data to Word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the Recruiter-Client Query selected in the Navigation pane and the External Data tab appearing on the screen, click the Word button in the Export group on the External Data tab to display the Export - RTF file dialog box</a:t>
            </a:r>
          </a:p>
          <a:p>
            <a:r>
              <a:rPr lang="en-US" dirty="0" smtClean="0"/>
              <a:t>Select your USB drive as the file location and make sure that Recruiter-Client Query is the file name</a:t>
            </a:r>
          </a:p>
          <a:p>
            <a:r>
              <a:rPr lang="en-US" dirty="0" smtClean="0"/>
              <a:t>If necessary, click the Save button and then click the OK button to export the data</a:t>
            </a:r>
          </a:p>
          <a:p>
            <a:r>
              <a:rPr lang="en-US" dirty="0" smtClean="0"/>
              <a:t>Because you will not save the export steps, click the Close button to close the Export – RTF File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 Report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Recruiter Financial Report in the Navigation Pane to select it</a:t>
            </a:r>
          </a:p>
          <a:p>
            <a:r>
              <a:rPr lang="en-US" dirty="0" smtClean="0"/>
              <a:t>Click the ‘PDF or XPS’ button in the Export group on the External Data tab (see Figure 14 on page AC 221) to display the Publish as PDF or XPS dialog box</a:t>
            </a:r>
          </a:p>
          <a:p>
            <a:r>
              <a:rPr lang="en-US" dirty="0" smtClean="0"/>
              <a:t>Select your USB drive as the file location. Make sure that Recruiter Financial Report is the file name and that XPS Document is the file type. If necessary, remove the check mark in the ‘Open file after publishing’ check box</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 Report</a:t>
            </a:r>
            <a:endParaRPr lang="en-US" dirty="0"/>
          </a:p>
        </p:txBody>
      </p:sp>
      <p:sp>
        <p:nvSpPr>
          <p:cNvPr id="3" name="Content Placeholder 2"/>
          <p:cNvSpPr>
            <a:spLocks noGrp="1"/>
          </p:cNvSpPr>
          <p:nvPr>
            <p:ph idx="1"/>
          </p:nvPr>
        </p:nvSpPr>
        <p:spPr/>
        <p:txBody>
          <a:bodyPr>
            <a:normAutofit/>
          </a:bodyPr>
          <a:lstStyle/>
          <a:p>
            <a:r>
              <a:rPr lang="en-US" dirty="0" smtClean="0"/>
              <a:t>Click the ‘Standard (publishing online and printing)’ option button to create a file that is appropriate for both publishing online and printing</a:t>
            </a:r>
          </a:p>
          <a:p>
            <a:r>
              <a:rPr lang="en-US" dirty="0" smtClean="0"/>
              <a:t>Click the Publish button to publish the report as an XPS file</a:t>
            </a:r>
          </a:p>
          <a:p>
            <a:r>
              <a:rPr lang="en-US" dirty="0" smtClean="0"/>
              <a:t>Because you will not save the export steps, click the Close button to close the Export – XPS dialog box</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 Report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19</a:t>
            </a:fld>
            <a:endParaRPr lang="en-US" dirty="0"/>
          </a:p>
        </p:txBody>
      </p:sp>
      <p:pic>
        <p:nvPicPr>
          <p:cNvPr id="8" name="Content Placeholder 7" descr="FigSF-1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Import from or link to an Excel worksheet</a:t>
            </a:r>
          </a:p>
          <a:p>
            <a:r>
              <a:rPr lang="en-US" dirty="0" smtClean="0"/>
              <a:t>Import from or link to an Access database</a:t>
            </a:r>
          </a:p>
          <a:p>
            <a:r>
              <a:rPr lang="en-US" dirty="0" smtClean="0"/>
              <a:t>Import from or link to a text file</a:t>
            </a:r>
          </a:p>
          <a:p>
            <a:r>
              <a:rPr lang="en-US" dirty="0" smtClean="0"/>
              <a:t>Export data to Excel, Word, and text files</a:t>
            </a:r>
          </a:p>
          <a:p>
            <a:r>
              <a:rPr lang="en-US" dirty="0" smtClean="0"/>
              <a:t>Publish a report</a:t>
            </a:r>
          </a:p>
          <a:p>
            <a:r>
              <a:rPr lang="en-US" dirty="0" smtClean="0"/>
              <a:t>Export and import XML data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XML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Client table in the Navigation pane to select it</a:t>
            </a:r>
          </a:p>
          <a:p>
            <a:r>
              <a:rPr lang="en-US" dirty="0" smtClean="0"/>
              <a:t>Click the More button in the Export group on the External Data tab to display the More button menu with additional export options</a:t>
            </a:r>
          </a:p>
          <a:p>
            <a:r>
              <a:rPr lang="en-US" dirty="0" smtClean="0"/>
              <a:t>Click XML File on the More button menu to display the Export - XML File dialog box</a:t>
            </a:r>
          </a:p>
          <a:p>
            <a:r>
              <a:rPr lang="en-US" dirty="0" smtClean="0"/>
              <a:t>Select your USB drive as the file location and make sure that Client is the file name</a:t>
            </a:r>
          </a:p>
          <a:p>
            <a:r>
              <a:rPr lang="en-US" dirty="0" smtClean="0"/>
              <a:t>Click the OK button to display the Export XML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XML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More Options button to specify additional options</a:t>
            </a:r>
          </a:p>
          <a:p>
            <a:r>
              <a:rPr lang="en-US" dirty="0" smtClean="0"/>
              <a:t>Click the expand indicator (the plus sign) to the left of [Lookup Data], and then click the Recruiter check box to select the Recruiter table</a:t>
            </a:r>
          </a:p>
          <a:p>
            <a:r>
              <a:rPr lang="en-US" dirty="0" smtClean="0"/>
              <a:t>Click the OK button to export the data</a:t>
            </a:r>
          </a:p>
          <a:p>
            <a:r>
              <a:rPr lang="en-US" dirty="0" smtClean="0"/>
              <a:t>Because you will not save the export steps, click the Close button to close the Export - XML File dialog box</a:t>
            </a:r>
          </a:p>
          <a:p>
            <a:r>
              <a:rPr lang="en-US" dirty="0" smtClean="0"/>
              <a:t>Click the Close Database command on the Office Button menu</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XML Data</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22</a:t>
            </a:fld>
            <a:endParaRPr lang="en-US" dirty="0"/>
          </a:p>
        </p:txBody>
      </p:sp>
      <p:pic>
        <p:nvPicPr>
          <p:cNvPr id="8" name="Content Placeholder 7" descr="FigSF-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New Database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a USB flash drive connected to one of the computer’s USB ports, click Blank Database in the Getting Started with Microsoft Office Access screen to create a new blank database</a:t>
            </a:r>
          </a:p>
          <a:p>
            <a:r>
              <a:rPr lang="en-US" dirty="0" smtClean="0"/>
              <a:t>Type JSP Consulting in the File Name text box and then click the ‘Browse for a location to put your database’ button to display the File New Database dialog box</a:t>
            </a:r>
          </a:p>
          <a:p>
            <a:r>
              <a:rPr lang="en-US" dirty="0" smtClean="0"/>
              <a:t>Click Computer in the Favorite Links section to display a list of available drives and folders and then click UDISK 2.0 (E:) (your letter may be different) in the Computer list to select the USB flash drive as the new save location</a:t>
            </a:r>
          </a:p>
          <a:p>
            <a:r>
              <a:rPr lang="en-US" dirty="0" smtClean="0"/>
              <a:t>Click the OK button to select the USB fl ash drive as the location for the database and to return to the Getting Started with Microsoft Office Access screen</a:t>
            </a:r>
          </a:p>
          <a:p>
            <a:r>
              <a:rPr lang="en-US" dirty="0" smtClean="0"/>
              <a:t>Click the Create button to create the database on the USB fl ash drive with the file name, JSP Consulting</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XML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 the JSP Consulting database open, click External Data on the Ribbon to display the External Data tab</a:t>
            </a:r>
          </a:p>
          <a:p>
            <a:r>
              <a:rPr lang="en-US" dirty="0" smtClean="0"/>
              <a:t>Click the XML File button in the Import group on the External Data tab to display the Get External </a:t>
            </a:r>
            <a:r>
              <a:rPr lang="nn-NO" dirty="0" smtClean="0"/>
              <a:t>Data - XML File dialog box</a:t>
            </a:r>
          </a:p>
          <a:p>
            <a:r>
              <a:rPr lang="en-US" dirty="0" smtClean="0"/>
              <a:t>Click the Browse button in the Get External Data - XML File dialog box to display the File Open dialog box</a:t>
            </a:r>
          </a:p>
          <a:p>
            <a:r>
              <a:rPr lang="en-US" dirty="0" smtClean="0"/>
              <a:t>Click Computer and then double-click UDISK 2.0 (E:)</a:t>
            </a:r>
          </a:p>
          <a:p>
            <a:r>
              <a:rPr lang="en-US" dirty="0" smtClean="0"/>
              <a:t>Click the Client file to select it</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XML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Open button to return to the Get External Data - XML File dialog box</a:t>
            </a:r>
          </a:p>
          <a:p>
            <a:r>
              <a:rPr lang="en-US" dirty="0" smtClean="0"/>
              <a:t>Click the OK button to display the Import XML dialog box</a:t>
            </a:r>
          </a:p>
          <a:p>
            <a:r>
              <a:rPr lang="en-US" dirty="0" smtClean="0"/>
              <a:t>Be sure the Structure and Data option button is selected and then click the OK button to import the data</a:t>
            </a:r>
          </a:p>
          <a:p>
            <a:r>
              <a:rPr lang="en-US" dirty="0" smtClean="0"/>
              <a:t>Because you will not save the import steps, click the Close button to close the Get External </a:t>
            </a:r>
            <a:r>
              <a:rPr lang="nn-NO" dirty="0" smtClean="0"/>
              <a:t>Data - XML File dialog box</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XML Data</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26</a:t>
            </a:fld>
            <a:endParaRPr lang="en-US" dirty="0"/>
          </a:p>
        </p:txBody>
      </p:sp>
      <p:pic>
        <p:nvPicPr>
          <p:cNvPr id="7" name="Content Placeholder 6" descr="FigSF-2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Quitting Access</a:t>
            </a:r>
            <a:endParaRPr lang="en-US" dirty="0"/>
          </a:p>
        </p:txBody>
      </p:sp>
      <p:sp>
        <p:nvSpPr>
          <p:cNvPr id="3" name="Content Placeholder 2"/>
          <p:cNvSpPr>
            <a:spLocks noGrp="1"/>
          </p:cNvSpPr>
          <p:nvPr>
            <p:ph idx="1"/>
          </p:nvPr>
        </p:nvSpPr>
        <p:spPr/>
        <p:txBody>
          <a:bodyPr/>
          <a:lstStyle/>
          <a:p>
            <a:r>
              <a:rPr lang="en-US" dirty="0" smtClean="0"/>
              <a:t>Click the Close button on the right side of the Access title bar to quit Access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Import from or link to an Excel worksheet</a:t>
            </a:r>
          </a:p>
          <a:p>
            <a:r>
              <a:rPr lang="en-US" dirty="0" smtClean="0"/>
              <a:t>Import from or link to an Access database</a:t>
            </a:r>
          </a:p>
          <a:p>
            <a:r>
              <a:rPr lang="en-US" dirty="0" smtClean="0"/>
              <a:t>Import from or link to a text file</a:t>
            </a:r>
          </a:p>
          <a:p>
            <a:r>
              <a:rPr lang="en-US" dirty="0" smtClean="0"/>
              <a:t>Export data to Excel, Word, and text files</a:t>
            </a:r>
          </a:p>
          <a:p>
            <a:r>
              <a:rPr lang="en-US" dirty="0" smtClean="0"/>
              <a:t>Publish a report</a:t>
            </a:r>
          </a:p>
          <a:p>
            <a:r>
              <a:rPr lang="en-US" dirty="0" smtClean="0"/>
              <a:t>Export and import XML data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Access Integration Feature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Identify sources of external data for the database</a:t>
            </a:r>
          </a:p>
          <a:p>
            <a:r>
              <a:rPr lang="en-US" dirty="0" smtClean="0"/>
              <a:t>Determine whether the date you have identified is in an appropriate format</a:t>
            </a:r>
          </a:p>
          <a:p>
            <a:r>
              <a:rPr lang="en-US" dirty="0" smtClean="0"/>
              <a:t>Determine whether changes made to the data in the original data source should be reflected in the Access table</a:t>
            </a:r>
          </a:p>
          <a:p>
            <a:r>
              <a:rPr lang="en-US" dirty="0" smtClean="0"/>
              <a:t>If the source of data is an Access database, determine whether, in addition to the tables, there are other objects to be imported</a:t>
            </a:r>
          </a:p>
          <a:p>
            <a:r>
              <a:rPr lang="en-US" dirty="0" smtClean="0"/>
              <a:t>For data in your database that you want to make available to others, determine whether exporting the data is appropriate</a:t>
            </a:r>
          </a:p>
          <a:p>
            <a:r>
              <a:rPr lang="en-US" dirty="0" smtClean="0"/>
              <a:t>If data is to be exported, determine the destination application</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Start button on the Windows taskbar to display the Start menu</a:t>
            </a:r>
          </a:p>
          <a:p>
            <a:r>
              <a:rPr lang="en-US" dirty="0" smtClean="0"/>
              <a:t>Click All Programs at the bottom of the left pane on the Start menu to display the All Programs list and then click Microsoft Office in the All Programs list to display the Microsoft Office list</a:t>
            </a:r>
          </a:p>
          <a:p>
            <a:r>
              <a:rPr lang="en-US" dirty="0" smtClean="0"/>
              <a:t>Click Microsoft Office Access 2007 on the Microsoft Office submenu to start Access and display the Getting Started with Microsoft Office Access window</a:t>
            </a:r>
          </a:p>
          <a:p>
            <a:r>
              <a:rPr lang="en-US" dirty="0" smtClean="0"/>
              <a:t>If the Access window is not maximized, click the Maximize button on its title bar to maximize the window</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New Database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a USB flash drive connected to one of the computer’s USB ports, click Blank Database in the Getting Started with Microsoft Office Access screen to create a new blank database</a:t>
            </a:r>
          </a:p>
          <a:p>
            <a:r>
              <a:rPr lang="en-US" dirty="0" smtClean="0"/>
              <a:t>Type </a:t>
            </a:r>
            <a:r>
              <a:rPr lang="en-US" dirty="0" err="1" smtClean="0">
                <a:latin typeface="Courier New" pitchFamily="49" charset="0"/>
                <a:cs typeface="Courier New" pitchFamily="49" charset="0"/>
              </a:rPr>
              <a:t>Camashaly</a:t>
            </a:r>
            <a:r>
              <a:rPr lang="en-US" dirty="0" smtClean="0"/>
              <a:t> in the File Name text box and then click the ‘Browse for a location to put your database’ button to display the File New Database dialog box</a:t>
            </a:r>
          </a:p>
          <a:p>
            <a:r>
              <a:rPr lang="en-US" dirty="0" smtClean="0"/>
              <a:t>Click Computer in the Favorite Links section to display a list of available drives and folders and then double-click UDISK 2.0 (E:) (your letter may be different) in the Computer list to select the USB flash drive as the new save location</a:t>
            </a:r>
          </a:p>
          <a:p>
            <a:r>
              <a:rPr lang="en-US" dirty="0" smtClean="0"/>
              <a:t>Click the OK button to select the USB flash drive as the location for the database and to return to the Getting Started with Microsoft Office Access screen</a:t>
            </a:r>
          </a:p>
          <a:p>
            <a:r>
              <a:rPr lang="en-US" dirty="0" smtClean="0"/>
              <a:t>Click the Create button to create the database on the USB flash drive with the file name, </a:t>
            </a:r>
            <a:r>
              <a:rPr lang="en-US" dirty="0" err="1" smtClean="0"/>
              <a:t>Camashaly</a:t>
            </a:r>
            <a:endParaRPr lang="en-US" dirty="0" smtClean="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Click External Data on the Ribbon to display the External Data tab</a:t>
            </a:r>
          </a:p>
          <a:p>
            <a:r>
              <a:rPr lang="en-US" dirty="0" smtClean="0"/>
              <a:t>Click the Excel button in the Import group on the External Data tab to display the Get External Data – Excel Spreadsheet dialog box</a:t>
            </a:r>
          </a:p>
          <a:p>
            <a:r>
              <a:rPr lang="en-US" dirty="0" smtClean="0"/>
              <a:t>Click the Browse button in the Get External Data – Excel Spreadsheet dialog box</a:t>
            </a:r>
          </a:p>
          <a:p>
            <a:r>
              <a:rPr lang="en-US" dirty="0" smtClean="0"/>
              <a:t>If necessary, click the Look in box arrow and then click UDISK 2.0 (E:) to select the USB flash drive in the Look in list as the new open location. (Your drive letter might be different.)</a:t>
            </a:r>
          </a:p>
          <a:p>
            <a:r>
              <a:rPr lang="en-US" dirty="0" smtClean="0"/>
              <a:t>Click the Computer Items workbook, and then click the Open button to select the workbook</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a:bodyPr>
          <a:lstStyle/>
          <a:p>
            <a:r>
              <a:rPr lang="en-US" dirty="0" smtClean="0"/>
              <a:t>With the option button to import the data to a new table selected, click the OK button to display the Import Spreadsheet Wizard dialog box</a:t>
            </a:r>
          </a:p>
          <a:p>
            <a:r>
              <a:rPr lang="en-US" dirty="0" smtClean="0"/>
              <a:t>If necessary, click First Row Contains Column Headings to select it</a:t>
            </a:r>
          </a:p>
          <a:p>
            <a:r>
              <a:rPr lang="en-US" dirty="0" smtClean="0"/>
              <a:t>Click the Next button</a:t>
            </a:r>
          </a:p>
          <a:p>
            <a:r>
              <a:rPr lang="en-US" dirty="0" smtClean="0"/>
              <a:t>Because the Field Options need not be specified, click the Next button</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a:bodyPr>
          <a:lstStyle/>
          <a:p>
            <a:r>
              <a:rPr lang="en-US" dirty="0" smtClean="0"/>
              <a:t>Click the ‘Choose my own primary key.’ option button</a:t>
            </a:r>
          </a:p>
          <a:p>
            <a:r>
              <a:rPr lang="en-US" dirty="0" smtClean="0"/>
              <a:t>Because the Item Id field, which is the correct field, is already selected as the primary key, click the Next button</a:t>
            </a:r>
          </a:p>
          <a:p>
            <a:r>
              <a:rPr lang="en-US" dirty="0" smtClean="0"/>
              <a:t>Be sure Item appears in the Import to Table text box</a:t>
            </a:r>
          </a:p>
          <a:p>
            <a:r>
              <a:rPr lang="en-US" dirty="0" smtClean="0"/>
              <a:t>Click the Finish button to import the data</a:t>
            </a:r>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an Excel Worksheet</a:t>
            </a:r>
            <a:endParaRPr lang="en-US" dirty="0"/>
          </a:p>
        </p:txBody>
      </p:sp>
      <p:sp>
        <p:nvSpPr>
          <p:cNvPr id="3" name="Content Placeholder 2"/>
          <p:cNvSpPr>
            <a:spLocks noGrp="1"/>
          </p:cNvSpPr>
          <p:nvPr>
            <p:ph idx="1"/>
          </p:nvPr>
        </p:nvSpPr>
        <p:spPr/>
        <p:txBody>
          <a:bodyPr>
            <a:normAutofit/>
          </a:bodyPr>
          <a:lstStyle/>
          <a:p>
            <a:r>
              <a:rPr lang="en-US" dirty="0" smtClean="0"/>
              <a:t>Click the Save import steps check box to display the Save import steps options</a:t>
            </a:r>
          </a:p>
          <a:p>
            <a:r>
              <a:rPr lang="en-US" dirty="0" smtClean="0"/>
              <a:t>If necessary, type </a:t>
            </a:r>
            <a:r>
              <a:rPr lang="en-US" dirty="0" smtClean="0">
                <a:latin typeface="Courier New" pitchFamily="49" charset="0"/>
                <a:cs typeface="Courier New" pitchFamily="49" charset="0"/>
              </a:rPr>
              <a:t>Import-Computer Items </a:t>
            </a:r>
            <a:r>
              <a:rPr lang="en-US" dirty="0" smtClean="0"/>
              <a:t>in the Save as text box</a:t>
            </a:r>
          </a:p>
          <a:p>
            <a:r>
              <a:rPr lang="en-US" dirty="0" smtClean="0"/>
              <a:t>Type </a:t>
            </a:r>
            <a:r>
              <a:rPr lang="en-US" dirty="0" smtClean="0">
                <a:latin typeface="Courier New" pitchFamily="49" charset="0"/>
                <a:cs typeface="Courier New" pitchFamily="49" charset="0"/>
              </a:rPr>
              <a:t>Import data from Computer Items workbook into Item table</a:t>
            </a:r>
            <a:r>
              <a:rPr lang="en-US" dirty="0" smtClean="0"/>
              <a:t> in the Description text box</a:t>
            </a:r>
          </a:p>
          <a:p>
            <a:r>
              <a:rPr lang="en-US" dirty="0" smtClean="0"/>
              <a:t>Click the Save Import button to save the import steps</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 - Windows Vista Edition</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2162</Words>
  <Application>Microsoft Office PowerPoint</Application>
  <PresentationFormat>On-screen Show (4:3)</PresentationFormat>
  <Paragraphs>182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Access Integration Feature</vt:lpstr>
      <vt:lpstr>Objectives</vt:lpstr>
      <vt:lpstr>Plan Ahead</vt:lpstr>
      <vt:lpstr>Starting Access</vt:lpstr>
      <vt:lpstr>Creating a New Database</vt:lpstr>
      <vt:lpstr>Importing an Excel Worksheet</vt:lpstr>
      <vt:lpstr>Importing an Excel Worksheet</vt:lpstr>
      <vt:lpstr>Importing an Excel Worksheet</vt:lpstr>
      <vt:lpstr>Importing an Excel Worksheet</vt:lpstr>
      <vt:lpstr>Importing an Excel Worksheet</vt:lpstr>
      <vt:lpstr>Closing a Database</vt:lpstr>
      <vt:lpstr>Opening a Database</vt:lpstr>
      <vt:lpstr>Exporting Data to Excel</vt:lpstr>
      <vt:lpstr>Exporting Data to Excel</vt:lpstr>
      <vt:lpstr>Exporting Data to Excel</vt:lpstr>
      <vt:lpstr>Exporting Data to Word</vt:lpstr>
      <vt:lpstr>Publishing a Report</vt:lpstr>
      <vt:lpstr>Publishing a Report</vt:lpstr>
      <vt:lpstr>Publishing a Report</vt:lpstr>
      <vt:lpstr>Exporting XML Data</vt:lpstr>
      <vt:lpstr>Exporting XML Data</vt:lpstr>
      <vt:lpstr>Exporting XML Data</vt:lpstr>
      <vt:lpstr>Creating a New Database</vt:lpstr>
      <vt:lpstr>Importing XML Data</vt:lpstr>
      <vt:lpstr>Importing XML Data</vt:lpstr>
      <vt:lpstr>Importing XML Data</vt:lpstr>
      <vt:lpstr>Quitting Access</vt:lpstr>
      <vt:lpstr>Summary</vt:lpstr>
      <vt:lpstr>Access Integration Feature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154</cp:revision>
  <dcterms:created xsi:type="dcterms:W3CDTF">2007-02-12T19:59:09Z</dcterms:created>
  <dcterms:modified xsi:type="dcterms:W3CDTF">2007-04-24T23:53:50Z</dcterms:modified>
</cp:coreProperties>
</file>